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54" y="8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70C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07885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solidFill>
                  <a:srgbClr val="FFFF00"/>
                </a:solidFill>
              </a:rPr>
              <a:t>冷房中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07885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冷房中</a:t>
            </a: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B047B83-FE51-4490-8D46-10ABE0274513}"/>
              </a:ext>
            </a:extLst>
          </p:cNvPr>
          <p:cNvSpPr txBox="1"/>
          <p:nvPr/>
        </p:nvSpPr>
        <p:spPr>
          <a:xfrm>
            <a:off x="412346" y="596900"/>
            <a:ext cx="9087254" cy="5664200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ln w="762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冷房中</a:t>
            </a:r>
          </a:p>
        </p:txBody>
      </p: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ACEB4A4-4189-42DE-B697-4E21570EF87A}"/>
              </a:ext>
            </a:extLst>
          </p:cNvPr>
          <p:cNvSpPr txBox="1"/>
          <p:nvPr/>
        </p:nvSpPr>
        <p:spPr>
          <a:xfrm>
            <a:off x="412346" y="596900"/>
            <a:ext cx="9087254" cy="5664200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ln w="76200">
                  <a:noFill/>
                </a:ln>
                <a:solidFill>
                  <a:sysClr val="windowText" lastClr="000000"/>
                </a:solidFill>
                <a:effectLst/>
              </a:rPr>
              <a:t>冷房中</a:t>
            </a: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0DEDAB8-0262-46F0-8D5C-5A163E70A54F}"/>
              </a:ext>
            </a:extLst>
          </p:cNvPr>
          <p:cNvGrpSpPr/>
          <p:nvPr/>
        </p:nvGrpSpPr>
        <p:grpSpPr>
          <a:xfrm>
            <a:off x="2438400" y="368660"/>
            <a:ext cx="5029200" cy="3778890"/>
            <a:chOff x="942688" y="690563"/>
            <a:chExt cx="2147104" cy="1613312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FFFED26B-669E-488A-B919-8B2F0DDB77AA}"/>
                </a:ext>
              </a:extLst>
            </p:cNvPr>
            <p:cNvSpPr/>
            <p:nvPr/>
          </p:nvSpPr>
          <p:spPr bwMode="auto">
            <a:xfrm>
              <a:off x="1052734" y="690563"/>
              <a:ext cx="1937123" cy="14847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98E3679-928B-4A57-B5D0-90227DD77252}"/>
                </a:ext>
              </a:extLst>
            </p:cNvPr>
            <p:cNvGrpSpPr/>
            <p:nvPr/>
          </p:nvGrpSpPr>
          <p:grpSpPr>
            <a:xfrm>
              <a:off x="1215020" y="998730"/>
              <a:ext cx="1602441" cy="868446"/>
              <a:chOff x="2285371" y="2888940"/>
              <a:chExt cx="1602441" cy="868446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F330951E-00B0-4CB7-B7A5-4695C1413B1D}"/>
                  </a:ext>
                </a:extLst>
              </p:cNvPr>
              <p:cNvGrpSpPr/>
              <p:nvPr/>
            </p:nvGrpSpPr>
            <p:grpSpPr>
              <a:xfrm>
                <a:off x="2285371" y="2888940"/>
                <a:ext cx="1602441" cy="868446"/>
                <a:chOff x="2285371" y="2888940"/>
                <a:chExt cx="1801128" cy="868446"/>
              </a:xfrm>
            </p:grpSpPr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1624DB45-EFB7-4AF2-8B36-4F08492E2CD6}"/>
                    </a:ext>
                  </a:extLst>
                </p:cNvPr>
                <p:cNvSpPr/>
                <p:nvPr/>
              </p:nvSpPr>
              <p:spPr bwMode="auto">
                <a:xfrm>
                  <a:off x="2285371" y="2888940"/>
                  <a:ext cx="1801128" cy="868446"/>
                </a:xfrm>
                <a:prstGeom prst="roundRect">
                  <a:avLst>
                    <a:gd name="adj" fmla="val 6065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97EBE5EE-0978-4937-85B2-C033FE669C00}"/>
                    </a:ext>
                  </a:extLst>
                </p:cNvPr>
                <p:cNvSpPr/>
                <p:nvPr/>
              </p:nvSpPr>
              <p:spPr bwMode="auto">
                <a:xfrm>
                  <a:off x="2377720" y="2962599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C35377DE-B1CF-48B3-97EB-D7C3DD378EBB}"/>
                    </a:ext>
                  </a:extLst>
                </p:cNvPr>
                <p:cNvSpPr/>
                <p:nvPr/>
              </p:nvSpPr>
              <p:spPr bwMode="auto">
                <a:xfrm>
                  <a:off x="2377720" y="3069755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981A9C6C-056B-440C-8B5C-5AD48EC78F75}"/>
                    </a:ext>
                  </a:extLst>
                </p:cNvPr>
                <p:cNvSpPr/>
                <p:nvPr/>
              </p:nvSpPr>
              <p:spPr bwMode="auto">
                <a:xfrm>
                  <a:off x="2377720" y="3176911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0FCBCA98-6BAF-48EF-9C7B-360E41353165}"/>
                    </a:ext>
                  </a:extLst>
                </p:cNvPr>
                <p:cNvSpPr/>
                <p:nvPr/>
              </p:nvSpPr>
              <p:spPr bwMode="auto">
                <a:xfrm>
                  <a:off x="2377720" y="3284067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E51F90C3-2515-428B-81B8-9D9E04C7BCC9}"/>
                    </a:ext>
                  </a:extLst>
                </p:cNvPr>
                <p:cNvSpPr/>
                <p:nvPr/>
              </p:nvSpPr>
              <p:spPr bwMode="auto">
                <a:xfrm>
                  <a:off x="2377720" y="3391224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0977798B-7392-4FC2-9C41-1FF909211521}"/>
                    </a:ext>
                  </a:extLst>
                </p:cNvPr>
                <p:cNvSpPr/>
                <p:nvPr/>
              </p:nvSpPr>
              <p:spPr bwMode="auto">
                <a:xfrm>
                  <a:off x="2377720" y="3526693"/>
                  <a:ext cx="1616430" cy="158572"/>
                </a:xfrm>
                <a:prstGeom prst="roundRect">
                  <a:avLst>
                    <a:gd name="adj" fmla="val 16632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B09B2A5C-75CD-4E22-935E-1E5D13130476}"/>
                    </a:ext>
                  </a:extLst>
                </p:cNvPr>
                <p:cNvSpPr/>
                <p:nvPr/>
              </p:nvSpPr>
              <p:spPr bwMode="auto">
                <a:xfrm>
                  <a:off x="2377720" y="356449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573A7EBD-D03A-40A0-A4E6-EF91EB844317}"/>
                    </a:ext>
                  </a:extLst>
                </p:cNvPr>
                <p:cNvSpPr/>
                <p:nvPr/>
              </p:nvSpPr>
              <p:spPr bwMode="auto">
                <a:xfrm>
                  <a:off x="2377720" y="354544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B970254B-C2E2-4D80-9035-B09DA112246D}"/>
                  </a:ext>
                </a:extLst>
              </p:cNvPr>
              <p:cNvSpPr/>
              <p:nvPr/>
            </p:nvSpPr>
            <p:spPr bwMode="auto">
              <a:xfrm rot="10800000">
                <a:off x="27462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4AB3F318-B41E-407A-84EB-C3EBA7CA63D9}"/>
                  </a:ext>
                </a:extLst>
              </p:cNvPr>
              <p:cNvSpPr/>
              <p:nvPr/>
            </p:nvSpPr>
            <p:spPr bwMode="auto">
              <a:xfrm rot="10800000">
                <a:off x="31526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BC732DE-B6CE-4132-9C5D-1AC77778AE64}"/>
                  </a:ext>
                </a:extLst>
              </p:cNvPr>
              <p:cNvSpPr/>
              <p:nvPr/>
            </p:nvSpPr>
            <p:spPr bwMode="auto">
              <a:xfrm rot="10800000">
                <a:off x="2946249" y="3237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B33A5A3-C854-4829-A253-FB7259BDF8BE}"/>
                </a:ext>
              </a:extLst>
            </p:cNvPr>
            <p:cNvSpPr/>
            <p:nvPr/>
          </p:nvSpPr>
          <p:spPr bwMode="auto">
            <a:xfrm>
              <a:off x="942688" y="1765513"/>
              <a:ext cx="2147104" cy="53836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73D5DBB-C106-4000-AAEA-169F37F6A6E0}"/>
              </a:ext>
            </a:extLst>
          </p:cNvPr>
          <p:cNvSpPr txBox="1"/>
          <p:nvPr/>
        </p:nvSpPr>
        <p:spPr>
          <a:xfrm>
            <a:off x="412346" y="3699030"/>
            <a:ext cx="9087254" cy="2697085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ln w="762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冷房中</a:t>
            </a:r>
          </a:p>
        </p:txBody>
      </p: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/>
          <p:cNvSpPr txBox="1"/>
          <p:nvPr/>
        </p:nvSpPr>
        <p:spPr>
          <a:xfrm>
            <a:off x="2450" y="433117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扉を閉めて下さい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0AD73614-91D8-4CE5-9522-D122C4A6303C}"/>
              </a:ext>
            </a:extLst>
          </p:cNvPr>
          <p:cNvGrpSpPr/>
          <p:nvPr/>
        </p:nvGrpSpPr>
        <p:grpSpPr>
          <a:xfrm>
            <a:off x="2794000" y="1320578"/>
            <a:ext cx="4318000" cy="3244502"/>
            <a:chOff x="942688" y="690563"/>
            <a:chExt cx="2147104" cy="1613312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B26B352D-3E97-48C0-A759-86650C9E6393}"/>
                </a:ext>
              </a:extLst>
            </p:cNvPr>
            <p:cNvSpPr/>
            <p:nvPr/>
          </p:nvSpPr>
          <p:spPr bwMode="auto">
            <a:xfrm>
              <a:off x="1052734" y="690563"/>
              <a:ext cx="1937123" cy="14847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8BF1E80-70E4-429E-A565-0C35C56ED534}"/>
                </a:ext>
              </a:extLst>
            </p:cNvPr>
            <p:cNvGrpSpPr/>
            <p:nvPr/>
          </p:nvGrpSpPr>
          <p:grpSpPr>
            <a:xfrm>
              <a:off x="1215020" y="998730"/>
              <a:ext cx="1602441" cy="868446"/>
              <a:chOff x="2285371" y="2888940"/>
              <a:chExt cx="1602441" cy="868446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DA719B12-8040-45D0-8941-BD0581C4FA8D}"/>
                  </a:ext>
                </a:extLst>
              </p:cNvPr>
              <p:cNvGrpSpPr/>
              <p:nvPr/>
            </p:nvGrpSpPr>
            <p:grpSpPr>
              <a:xfrm>
                <a:off x="2285371" y="2888940"/>
                <a:ext cx="1602441" cy="868446"/>
                <a:chOff x="2285371" y="2888940"/>
                <a:chExt cx="1801128" cy="868446"/>
              </a:xfrm>
            </p:grpSpPr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09AE237C-75EB-410F-AE51-B3D3A75D3B82}"/>
                    </a:ext>
                  </a:extLst>
                </p:cNvPr>
                <p:cNvSpPr/>
                <p:nvPr/>
              </p:nvSpPr>
              <p:spPr bwMode="auto">
                <a:xfrm>
                  <a:off x="2285371" y="2888940"/>
                  <a:ext cx="1801128" cy="868446"/>
                </a:xfrm>
                <a:prstGeom prst="roundRect">
                  <a:avLst>
                    <a:gd name="adj" fmla="val 6065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7AFBC2CD-D2A7-4A2D-A8BF-578F51A2A22F}"/>
                    </a:ext>
                  </a:extLst>
                </p:cNvPr>
                <p:cNvSpPr/>
                <p:nvPr/>
              </p:nvSpPr>
              <p:spPr bwMode="auto">
                <a:xfrm>
                  <a:off x="2377720" y="2962599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951F8C35-2223-417F-AF38-8B22D1D2F6D5}"/>
                    </a:ext>
                  </a:extLst>
                </p:cNvPr>
                <p:cNvSpPr/>
                <p:nvPr/>
              </p:nvSpPr>
              <p:spPr bwMode="auto">
                <a:xfrm>
                  <a:off x="2377720" y="3069755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BC4812C6-160F-45F0-8584-92AD42D4CF75}"/>
                    </a:ext>
                  </a:extLst>
                </p:cNvPr>
                <p:cNvSpPr/>
                <p:nvPr/>
              </p:nvSpPr>
              <p:spPr bwMode="auto">
                <a:xfrm>
                  <a:off x="2377720" y="3176911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8ADE141B-3F6A-4AB3-8FBB-39F1AEA18E0A}"/>
                    </a:ext>
                  </a:extLst>
                </p:cNvPr>
                <p:cNvSpPr/>
                <p:nvPr/>
              </p:nvSpPr>
              <p:spPr bwMode="auto">
                <a:xfrm>
                  <a:off x="2377720" y="3284067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676BE39D-A62C-48CB-A1D2-A50621C67DFB}"/>
                    </a:ext>
                  </a:extLst>
                </p:cNvPr>
                <p:cNvSpPr/>
                <p:nvPr/>
              </p:nvSpPr>
              <p:spPr bwMode="auto">
                <a:xfrm>
                  <a:off x="2377720" y="3391224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0F2A0B9B-976C-4264-9E65-ED7035FC89C4}"/>
                    </a:ext>
                  </a:extLst>
                </p:cNvPr>
                <p:cNvSpPr/>
                <p:nvPr/>
              </p:nvSpPr>
              <p:spPr bwMode="auto">
                <a:xfrm>
                  <a:off x="2377720" y="3526693"/>
                  <a:ext cx="1616430" cy="158572"/>
                </a:xfrm>
                <a:prstGeom prst="roundRect">
                  <a:avLst>
                    <a:gd name="adj" fmla="val 16632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ECAFE335-5DA0-4F5F-8BCB-B085EB61665B}"/>
                    </a:ext>
                  </a:extLst>
                </p:cNvPr>
                <p:cNvSpPr/>
                <p:nvPr/>
              </p:nvSpPr>
              <p:spPr bwMode="auto">
                <a:xfrm>
                  <a:off x="2377720" y="356449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0EB7B5D2-0170-414B-9EA4-AC3B1DEF7E87}"/>
                    </a:ext>
                  </a:extLst>
                </p:cNvPr>
                <p:cNvSpPr/>
                <p:nvPr/>
              </p:nvSpPr>
              <p:spPr bwMode="auto">
                <a:xfrm>
                  <a:off x="2377720" y="354544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E16BD4F0-85CF-4E6D-BC7C-E5BED87D1554}"/>
                  </a:ext>
                </a:extLst>
              </p:cNvPr>
              <p:cNvSpPr/>
              <p:nvPr/>
            </p:nvSpPr>
            <p:spPr bwMode="auto">
              <a:xfrm rot="10800000">
                <a:off x="27462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9394A208-229C-4A64-8CF7-1CBFFE17E3BF}"/>
                  </a:ext>
                </a:extLst>
              </p:cNvPr>
              <p:cNvSpPr/>
              <p:nvPr/>
            </p:nvSpPr>
            <p:spPr bwMode="auto">
              <a:xfrm rot="10800000">
                <a:off x="31526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85ECE95-43E0-4A71-8613-2E9E759353A5}"/>
                  </a:ext>
                </a:extLst>
              </p:cNvPr>
              <p:cNvSpPr/>
              <p:nvPr/>
            </p:nvSpPr>
            <p:spPr bwMode="auto">
              <a:xfrm rot="10800000">
                <a:off x="2946249" y="3237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EFD6BD4-CFFD-44F2-ABD1-F1C624B5359A}"/>
                </a:ext>
              </a:extLst>
            </p:cNvPr>
            <p:cNvSpPr/>
            <p:nvPr/>
          </p:nvSpPr>
          <p:spPr bwMode="auto">
            <a:xfrm>
              <a:off x="942688" y="1765513"/>
              <a:ext cx="2147104" cy="53836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7160FB6-E701-4D4D-872E-7A9ED10B7390}"/>
              </a:ext>
            </a:extLst>
          </p:cNvPr>
          <p:cNvSpPr txBox="1"/>
          <p:nvPr/>
        </p:nvSpPr>
        <p:spPr>
          <a:xfrm>
            <a:off x="374246" y="4393487"/>
            <a:ext cx="9163454" cy="2068744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ln w="762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冷房中</a:t>
            </a:r>
          </a:p>
        </p:txBody>
      </p:sp>
    </p:spTree>
    <p:extLst>
      <p:ext uri="{BB962C8B-B14F-4D97-AF65-F5344CB8AC3E}">
        <p14:creationId xmlns:p14="http://schemas.microsoft.com/office/powerpoint/2010/main" val="206104030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冷房中の貼り紙</dc:title>
  <dc:subject>冷房中の貼り紙</dc:subject>
  <dc:creator>Digipot.net</dc:creator>
  <cp:lastModifiedBy/>
  <cp:revision>1</cp:revision>
  <dcterms:created xsi:type="dcterms:W3CDTF">2014-07-30T05:46:34Z</dcterms:created>
  <dcterms:modified xsi:type="dcterms:W3CDTF">2018-08-09T21:34:13Z</dcterms:modified>
  <cp:version>1</cp:version>
</cp:coreProperties>
</file>